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35" autoAdjust="0"/>
  </p:normalViewPr>
  <p:slideViewPr>
    <p:cSldViewPr snapToGrid="0">
      <p:cViewPr>
        <p:scale>
          <a:sx n="90" d="100"/>
          <a:sy n="90" d="100"/>
        </p:scale>
        <p:origin x="-113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18749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36"/>
            <a:ext cx="8229600" cy="99081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Myriad Pro Light" pitchFamily="34" charset="0"/>
              </a:rPr>
              <a:t>Th22 </a:t>
            </a:r>
            <a:r>
              <a:rPr lang="en-US" sz="4000" dirty="0" smtClean="0">
                <a:solidFill>
                  <a:schemeClr val="bg1"/>
                </a:solidFill>
                <a:latin typeface="Myriad Pro Light" pitchFamily="34" charset="0"/>
              </a:rPr>
              <a:t>Cells</a:t>
            </a:r>
            <a:endParaRPr lang="en-US" sz="4000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83785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pic>
        <p:nvPicPr>
          <p:cNvPr id="4" name="Picture 2" descr="C:\Documents and Settings\dnguyen\My Documents\Marketing\eBlasts\2009\Th22-Aug09\Th22_diagra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0335" y="1157066"/>
            <a:ext cx="6709144" cy="4875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216</TotalTime>
  <Words>5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Th22 Cells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17</cp:revision>
  <dcterms:created xsi:type="dcterms:W3CDTF">2012-04-18T21:07:47Z</dcterms:created>
  <dcterms:modified xsi:type="dcterms:W3CDTF">2012-07-17T15:30:28Z</dcterms:modified>
</cp:coreProperties>
</file>