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29" autoAdjust="0"/>
  </p:normalViewPr>
  <p:slideViewPr>
    <p:cSldViewPr snapToGrid="0">
      <p:cViewPr varScale="1">
        <p:scale>
          <a:sx n="96" d="100"/>
          <a:sy n="96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023730"/>
            <a:ext cx="9144000" cy="58342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104221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5"/>
            <a:ext cx="8229600" cy="83224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yriad Pro" pitchFamily="34" charset="0"/>
              </a:rPr>
              <a:t>SLAM Family: </a:t>
            </a:r>
            <a:r>
              <a:rPr lang="en-US" sz="3200" dirty="0" err="1" smtClean="0">
                <a:solidFill>
                  <a:schemeClr val="bg1"/>
                </a:solidFill>
                <a:latin typeface="Myriad Pro" pitchFamily="34" charset="0"/>
              </a:rPr>
              <a:t>Immuno</a:t>
            </a:r>
            <a:r>
              <a:rPr lang="en-US" sz="3200" dirty="0" err="1" smtClean="0">
                <a:solidFill>
                  <a:schemeClr val="bg1"/>
                </a:solidFill>
                <a:latin typeface="Myriad Pro" pitchFamily="34" charset="0"/>
              </a:rPr>
              <a:t>modulatory</a:t>
            </a:r>
            <a:r>
              <a:rPr lang="en-US" sz="3200" dirty="0" smtClean="0">
                <a:solidFill>
                  <a:schemeClr val="bg1"/>
                </a:solidFill>
                <a:latin typeface="Myriad Pro" pitchFamily="34" charset="0"/>
              </a:rPr>
              <a:t> Receptors</a:t>
            </a:r>
            <a:r>
              <a:rPr lang="en-US" sz="32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2" name="Picture 11" descr="SLAM-Family.png"/>
          <p:cNvPicPr>
            <a:picLocks noChangeAspect="1"/>
          </p:cNvPicPr>
          <p:nvPr/>
        </p:nvPicPr>
        <p:blipFill>
          <a:blip r:embed="rId4" cstate="print"/>
          <a:srcRect t="23174" b="30057"/>
          <a:stretch>
            <a:fillRect/>
          </a:stretch>
        </p:blipFill>
        <p:spPr>
          <a:xfrm>
            <a:off x="1739348" y="1023730"/>
            <a:ext cx="5724940" cy="5120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71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SLAM Family: Immunomodulatory Receptors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12</cp:revision>
  <dcterms:created xsi:type="dcterms:W3CDTF">2012-04-18T21:07:47Z</dcterms:created>
  <dcterms:modified xsi:type="dcterms:W3CDTF">2012-07-16T22:08:14Z</dcterms:modified>
</cp:coreProperties>
</file>