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 varScale="1">
        <p:scale>
          <a:sx n="110" d="100"/>
          <a:sy n="11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Phycobiliprotein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: R-</a:t>
            </a:r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Phycoerythrin</a:t>
            </a:r>
            <a:endParaRPr lang="en-US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709" y="1309329"/>
            <a:ext cx="2578100" cy="2578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156278" y="1319482"/>
            <a:ext cx="5737555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Large </a:t>
            </a:r>
            <a:r>
              <a:rPr lang="en-US" sz="2000" dirty="0"/>
              <a:t>multi-subunit, globular (~240 </a:t>
            </a:r>
            <a:r>
              <a:rPr lang="en-US" sz="2000" dirty="0" err="1"/>
              <a:t>kDa</a:t>
            </a:r>
            <a:r>
              <a:rPr lang="en-US" sz="2000" dirty="0" smtClean="0"/>
              <a:t>) </a:t>
            </a:r>
            <a:r>
              <a:rPr lang="en-US" sz="2000" dirty="0" smtClean="0"/>
              <a:t>protein derived from red algae</a:t>
            </a:r>
            <a:r>
              <a:rPr lang="en-US" sz="2000" dirty="0" smtClean="0"/>
              <a:t>.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&gt;20 </a:t>
            </a:r>
            <a:r>
              <a:rPr lang="en-US" sz="2000" dirty="0" err="1" smtClean="0"/>
              <a:t>chromophores</a:t>
            </a:r>
            <a:r>
              <a:rPr lang="en-US" sz="2000" dirty="0" smtClean="0"/>
              <a:t> per </a:t>
            </a:r>
            <a:r>
              <a:rPr lang="en-US" sz="2000" dirty="0" smtClean="0"/>
              <a:t>molecule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High quantum yield (bright)</a:t>
            </a:r>
          </a:p>
          <a:p>
            <a:pPr marL="182880" indent="-182880" eaLnBrk="0" hangingPunct="0">
              <a:spcBef>
                <a:spcPts val="600"/>
              </a:spcBef>
              <a:buFontTx/>
              <a:buChar char="•"/>
            </a:pPr>
            <a:r>
              <a:rPr lang="en-US" sz="2000" dirty="0" smtClean="0"/>
              <a:t>Ex = 488 nm or 561 nm,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smtClean="0"/>
              <a:t>= 575 nm</a:t>
            </a:r>
            <a:endParaRPr lang="en-US" sz="2000" dirty="0" smtClean="0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black">
          <a:xfrm>
            <a:off x="226593" y="3989536"/>
            <a:ext cx="27082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spcBef>
                <a:spcPct val="50000"/>
              </a:spcBef>
              <a:spcAft>
                <a:spcPct val="5000"/>
              </a:spcAft>
            </a:pPr>
            <a:r>
              <a:rPr lang="en-US" sz="2000" b="1" dirty="0"/>
              <a:t>Why use PE?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black">
          <a:xfrm>
            <a:off x="3411866" y="2889520"/>
            <a:ext cx="4591539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 algn="ctr">
              <a:spcBef>
                <a:spcPct val="50000"/>
              </a:spcBef>
              <a:spcAft>
                <a:spcPct val="5000"/>
              </a:spcAft>
            </a:pPr>
            <a:endParaRPr lang="en-US" sz="2000" b="1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black">
          <a:xfrm>
            <a:off x="200505" y="4373866"/>
            <a:ext cx="3836657" cy="155427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2100" indent="-292100">
              <a:spcBef>
                <a:spcPts val="600"/>
              </a:spcBef>
              <a:buFontTx/>
              <a:buChar char="•"/>
            </a:pPr>
            <a:r>
              <a:rPr lang="en-US" dirty="0"/>
              <a:t>High QY and EC make it an intense, efficient donor molecule for </a:t>
            </a:r>
            <a:r>
              <a:rPr lang="en-US" dirty="0" smtClean="0"/>
              <a:t>FRET.</a:t>
            </a:r>
            <a:endParaRPr lang="en-US" dirty="0"/>
          </a:p>
          <a:p>
            <a:pPr marL="292100" indent="-292100">
              <a:spcBef>
                <a:spcPts val="600"/>
              </a:spcBef>
              <a:buFontTx/>
              <a:buChar char="•"/>
            </a:pPr>
            <a:r>
              <a:rPr lang="en-US" dirty="0"/>
              <a:t>Emission at 575 nm allows for longer wavelength utility (aka </a:t>
            </a:r>
            <a:r>
              <a:rPr lang="en-US" dirty="0" err="1"/>
              <a:t>Stoke’s</a:t>
            </a:r>
            <a:r>
              <a:rPr lang="en-US" dirty="0"/>
              <a:t> Shift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309068" y="3640346"/>
            <a:ext cx="4091533" cy="2340095"/>
            <a:chOff x="4309068" y="3640346"/>
            <a:chExt cx="4091533" cy="234009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09068" y="3640346"/>
              <a:ext cx="4091533" cy="2340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8393502" y="3683479"/>
              <a:ext cx="0" cy="19668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66</TotalTime>
  <Words>74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Phycobiliprotein: R-Phycoerythrin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6</cp:revision>
  <dcterms:created xsi:type="dcterms:W3CDTF">2012-04-18T21:07:47Z</dcterms:created>
  <dcterms:modified xsi:type="dcterms:W3CDTF">2012-06-27T17:57:57Z</dcterms:modified>
</cp:coreProperties>
</file>