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35" autoAdjust="0"/>
  </p:normalViewPr>
  <p:slideViewPr>
    <p:cSldViewPr snapToGrid="0">
      <p:cViewPr>
        <p:scale>
          <a:sx n="90" d="100"/>
          <a:sy n="90" d="100"/>
        </p:scale>
        <p:origin x="-113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41062-7E7C-411F-B0A7-26BAC1B096F6}" type="datetimeFigureOut">
              <a:rPr lang="en-US" smtClean="0"/>
              <a:pPr/>
              <a:t>07/17/2012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1B69C-CF21-4546-9331-9A844BBCA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1B69C-CF21-4546-9331-9A844BBCAF1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9A492-D26A-4BD2-91C6-35C981BAF9B1}" type="datetimeFigureOut">
              <a:rPr lang="en-US" smtClean="0"/>
              <a:pPr/>
              <a:t>07/17/2012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118749"/>
            <a:ext cx="9144000" cy="1161288"/>
          </a:xfrm>
          <a:prstGeom prst="rect">
            <a:avLst/>
          </a:prstGeom>
          <a:gradFill flip="none" rotWithShape="1">
            <a:gsLst>
              <a:gs pos="12000">
                <a:schemeClr val="tx1">
                  <a:lumMod val="95000"/>
                  <a:lumOff val="5000"/>
                </a:schemeClr>
              </a:gs>
              <a:gs pos="10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136"/>
            <a:ext cx="8229600" cy="99081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Myriad Pro Light" pitchFamily="34" charset="0"/>
              </a:rPr>
              <a:t>PD-1 and </a:t>
            </a:r>
            <a:r>
              <a:rPr lang="en-US" sz="4000" dirty="0" err="1" smtClean="0">
                <a:solidFill>
                  <a:schemeClr val="bg1"/>
                </a:solidFill>
                <a:latin typeface="Myriad Pro Light" pitchFamily="34" charset="0"/>
              </a:rPr>
              <a:t>Ligands</a:t>
            </a:r>
            <a:endParaRPr lang="en-US" sz="4000" dirty="0">
              <a:solidFill>
                <a:schemeClr val="bg1"/>
              </a:solidFill>
              <a:latin typeface="Myriad Pro Light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737" y="6283785"/>
            <a:ext cx="2366665" cy="576470"/>
            <a:chOff x="16737" y="6231317"/>
            <a:chExt cx="2366665" cy="576470"/>
          </a:xfrm>
        </p:grpSpPr>
        <p:pic>
          <p:nvPicPr>
            <p:cNvPr id="5" name="Picture 4" descr="bio dude and logo transparent.png"/>
            <p:cNvPicPr>
              <a:picLocks noChangeAspect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>
            <a:xfrm>
              <a:off x="16737" y="6231317"/>
              <a:ext cx="2316146" cy="57647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081716" y="63327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®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pic>
        <p:nvPicPr>
          <p:cNvPr id="1027" name="Picture 3" descr="C:\Documents and Settings\dnguyen\My Documents\Marketing\eBlasts\2010\PD-1_May10\PD-1_illustration-lar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92862" y="1125418"/>
            <a:ext cx="6591781" cy="5273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BL_Template1</Template>
  <TotalTime>218</TotalTime>
  <Words>6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BL_Template1</vt:lpstr>
      <vt:lpstr>PD-1 and Ligands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Tactical Marketing Plan Winter 2010</dc:title>
  <dc:creator>Dzung Nguyen</dc:creator>
  <cp:lastModifiedBy>Dzung Nguyen</cp:lastModifiedBy>
  <cp:revision>17</cp:revision>
  <dcterms:created xsi:type="dcterms:W3CDTF">2012-04-18T21:07:47Z</dcterms:created>
  <dcterms:modified xsi:type="dcterms:W3CDTF">2012-07-17T15:42:28Z</dcterms:modified>
</cp:coreProperties>
</file>