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-7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99081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Myriad Pro" pitchFamily="34" charset="0"/>
              </a:rPr>
              <a:t>ELISA Protocol</a:t>
            </a:r>
            <a:endParaRPr lang="en-US" sz="4000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  <a:effectLst>
            <a:glow rad="101600">
              <a:schemeClr val="bg1">
                <a:alpha val="60000"/>
              </a:schemeClr>
            </a:glow>
          </a:effectLst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" y="1634867"/>
            <a:ext cx="3633788" cy="1136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199" y="5016242"/>
            <a:ext cx="3655375" cy="1136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07649" y="1625342"/>
            <a:ext cx="3655375" cy="120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29341" y="3273167"/>
            <a:ext cx="3619397" cy="1151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9873" y="5206742"/>
            <a:ext cx="3612201" cy="1151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Group 14"/>
          <p:cNvGrpSpPr/>
          <p:nvPr/>
        </p:nvGrpSpPr>
        <p:grpSpPr>
          <a:xfrm>
            <a:off x="614259" y="3219450"/>
            <a:ext cx="3648179" cy="1228725"/>
            <a:chOff x="614259" y="3048000"/>
            <a:chExt cx="3648179" cy="1228725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14259" y="3139817"/>
              <a:ext cx="3648179" cy="11369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ctangle 13"/>
            <p:cNvSpPr/>
            <p:nvPr/>
          </p:nvSpPr>
          <p:spPr>
            <a:xfrm>
              <a:off x="1104900" y="3048000"/>
              <a:ext cx="209550" cy="3714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Oval 21"/>
          <p:cNvSpPr/>
          <p:nvPr/>
        </p:nvSpPr>
        <p:spPr>
          <a:xfrm>
            <a:off x="190500" y="1304925"/>
            <a:ext cx="390525" cy="390525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19075" y="2981325"/>
            <a:ext cx="390525" cy="390525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90500" y="4695825"/>
            <a:ext cx="390525" cy="390525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924425" y="1323975"/>
            <a:ext cx="390525" cy="390525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905375" y="2933700"/>
            <a:ext cx="390525" cy="390525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867275" y="4591050"/>
            <a:ext cx="390525" cy="390525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1524" y="1209675"/>
            <a:ext cx="3895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Coat plate with capture </a:t>
            </a:r>
            <a:r>
              <a:rPr lang="en-US" sz="2000" dirty="0" err="1" smtClean="0"/>
              <a:t>Ab</a:t>
            </a:r>
            <a:r>
              <a:rPr lang="en-US" sz="2000" dirty="0" smtClean="0"/>
              <a:t> and block.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714375" y="2943225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Add standards and samples.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638175" y="462915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Add detection Ab.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5410200" y="12573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Add HRP-</a:t>
            </a:r>
            <a:r>
              <a:rPr lang="en-US" sz="2000" dirty="0" err="1" smtClean="0"/>
              <a:t>avidin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5410200" y="28956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Add substrate solution.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5410200" y="4562475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Stop substrate reaction and read plate.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74</TotalTime>
  <Words>40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ELISA Protocol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6</cp:revision>
  <dcterms:created xsi:type="dcterms:W3CDTF">2012-04-18T21:07:47Z</dcterms:created>
  <dcterms:modified xsi:type="dcterms:W3CDTF">2012-06-29T20:49:00Z</dcterms:modified>
</cp:coreProperties>
</file>