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8" autoAdjust="0"/>
  </p:normalViewPr>
  <p:slideViewPr>
    <p:cSldViewPr snapToGrid="0">
      <p:cViewPr varScale="1">
        <p:scale>
          <a:sx n="97" d="100"/>
          <a:sy n="97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h17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9973" y="1136994"/>
            <a:ext cx="7279733" cy="56620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"/>
            <a:ext cx="9144000" cy="104221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Th17 Cells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661" y="1150380"/>
            <a:ext cx="3726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Th17 </a:t>
            </a:r>
            <a:r>
              <a:rPr lang="en-US" dirty="0" smtClean="0"/>
              <a:t>cells are a unique subset of activated T helper cells that normally provide anti-microbial immunity at epithelial and mucosal barriers. They are also implicated in a variety of autoimmune diseases, such as multiple sclerosis.  Th17 cells are characterized by their expression of intracellular </a:t>
            </a:r>
            <a:r>
              <a:rPr lang="en-US" dirty="0" err="1" smtClean="0"/>
              <a:t>RORγt</a:t>
            </a:r>
            <a:r>
              <a:rPr lang="en-US" dirty="0" smtClean="0"/>
              <a:t> and STAT3 and production of cytokines: IL-17A, IL-17F, IL-21 and IL-22.  In humans, they can be identified using cell surface markers for CD4, CD161 and CCR6.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59</TotalTime>
  <Words>85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Th17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10</cp:revision>
  <dcterms:created xsi:type="dcterms:W3CDTF">2012-04-18T21:07:47Z</dcterms:created>
  <dcterms:modified xsi:type="dcterms:W3CDTF">2012-07-03T16:35:53Z</dcterms:modified>
</cp:coreProperties>
</file>