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106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yriad Pro Light" pitchFamily="34" charset="0"/>
              </a:rPr>
              <a:t>Myeloid-Derived Suppressor Cells</a:t>
            </a:r>
            <a:endParaRPr lang="en-US" sz="36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026" name="Picture 2" descr="C:\Documents and Settings\dnguyen\My Documents\My Dropbox\Marketing\Website_Projects\Slide_Library\Myeloid_cells\MDSC-figure.jpg"/>
          <p:cNvPicPr>
            <a:picLocks noChangeAspect="1" noChangeArrowheads="1"/>
          </p:cNvPicPr>
          <p:nvPr/>
        </p:nvPicPr>
        <p:blipFill>
          <a:blip r:embed="rId4" cstate="print"/>
          <a:srcRect t="7912"/>
          <a:stretch>
            <a:fillRect/>
          </a:stretch>
        </p:blipFill>
        <p:spPr bwMode="auto">
          <a:xfrm>
            <a:off x="1104777" y="1095153"/>
            <a:ext cx="7019925" cy="5411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211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Myeloid-Derived Suppressor Cells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16</cp:revision>
  <dcterms:created xsi:type="dcterms:W3CDTF">2012-04-18T21:07:47Z</dcterms:created>
  <dcterms:modified xsi:type="dcterms:W3CDTF">2012-07-16T22:23:26Z</dcterms:modified>
</cp:coreProperties>
</file>