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95" autoAdjust="0"/>
  </p:normalViewPr>
  <p:slideViewPr>
    <p:cSldViewPr snapToGrid="0">
      <p:cViewPr>
        <p:scale>
          <a:sx n="70" d="100"/>
          <a:sy n="70" d="100"/>
        </p:scale>
        <p:origin x="-214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066799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86153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Glycosylation Overview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9409" y="1339711"/>
            <a:ext cx="46472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The </a:t>
            </a:r>
            <a:r>
              <a:rPr lang="en-US" dirty="0" smtClean="0">
                <a:latin typeface="+mj-lt"/>
                <a:cs typeface="Arial" pitchFamily="34" charset="0"/>
              </a:rPr>
              <a:t>post-translational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attachment of a carbohydrate (sugar subunits) to proteins and lipids. </a:t>
            </a:r>
            <a:r>
              <a:rPr lang="en-US" dirty="0" smtClean="0">
                <a:latin typeface="+mj-lt"/>
                <a:cs typeface="Arial" pitchFamily="34" charset="0"/>
              </a:rPr>
              <a:t>Roughly half of all proteins undergo this modification.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Glycosylated proteins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glycoproteins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can be found in almost all living organisms (eukaryotes,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eubacteria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, and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archea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Functions include: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700" dirty="0" smtClean="0">
                <a:latin typeface="+mj-lt"/>
                <a:cs typeface="Arial" pitchFamily="34" charset="0"/>
              </a:rPr>
              <a:t>Cell attachment to the extracellular matrix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700" dirty="0" smtClean="0">
                <a:latin typeface="+mj-lt"/>
                <a:cs typeface="Arial" pitchFamily="34" charset="0"/>
              </a:rPr>
              <a:t>Protein folding in endoplasmic reticulum, protein interaction (Large, bulky sugar additions affect how proteins interact).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700" dirty="0" smtClean="0">
                <a:latin typeface="+mj-lt"/>
                <a:cs typeface="Arial" pitchFamily="34" charset="0"/>
              </a:rPr>
              <a:t>Protein Solubility (these events can be hydrophilic).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021" y="2130013"/>
            <a:ext cx="3039048" cy="291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10" name="Picture 9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/>
    </p:bld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183</TotalTime>
  <Words>85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Glycosylation Overview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klau</cp:lastModifiedBy>
  <cp:revision>24</cp:revision>
  <dcterms:created xsi:type="dcterms:W3CDTF">2012-04-18T21:07:47Z</dcterms:created>
  <dcterms:modified xsi:type="dcterms:W3CDTF">2013-03-04T22:54:04Z</dcterms:modified>
</cp:coreProperties>
</file>