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169AF-A633-4B68-82C1-50823862C6A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35A5-DF48-4F0E-A5C2-62E037E439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910E-9328-4038-87B7-49D1D874F85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0CA0-3958-4C50-8668-76E676A35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Glycosylation Events and Types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4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374710" y="1283817"/>
            <a:ext cx="64119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Glycosylation can depend on: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Enzyme availability: </a:t>
            </a:r>
            <a:r>
              <a:rPr lang="en-US" sz="1600" dirty="0" smtClean="0"/>
              <a:t>enzymes can exist in gradients or be sequestered in particular compartments.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Amino acid sequence: </a:t>
            </a:r>
            <a:r>
              <a:rPr lang="en-US" sz="1600" dirty="0" smtClean="0"/>
              <a:t>the proper amino acids or motifs must be recognized.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Protein conformation: </a:t>
            </a:r>
            <a:r>
              <a:rPr lang="en-US" sz="1600" dirty="0" smtClean="0"/>
              <a:t>some amino acids are hidden due to the structure of the protein.</a:t>
            </a:r>
            <a:endParaRPr lang="en-US" sz="16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40" y="1255595"/>
            <a:ext cx="1320400" cy="18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031607" y="3522516"/>
          <a:ext cx="7307175" cy="26563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5725"/>
                <a:gridCol w="2435725"/>
                <a:gridCol w="2435725"/>
              </a:tblGrid>
              <a:tr h="2966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Attachment</a:t>
                      </a:r>
                      <a:r>
                        <a:rPr lang="en-US" sz="1200" baseline="0" dirty="0" smtClean="0"/>
                        <a:t> Site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/>
                </a:tc>
              </a:tr>
              <a:tr h="3419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N-Linked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Glycan</a:t>
                      </a:r>
                      <a:r>
                        <a:rPr lang="en-US" sz="1200" dirty="0"/>
                        <a:t> bind to the amino group of </a:t>
                      </a:r>
                      <a:r>
                        <a:rPr lang="en-US" sz="1200" dirty="0" err="1"/>
                        <a:t>asparagine</a:t>
                      </a:r>
                      <a:r>
                        <a:rPr lang="en-US" sz="1200" dirty="0"/>
                        <a:t> in the ER</a:t>
                      </a:r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most common form of glycosylation.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</a:tr>
              <a:tr h="6437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O-Linked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Monosaccharides</a:t>
                      </a:r>
                      <a:r>
                        <a:rPr lang="en-US" sz="1200" dirty="0"/>
                        <a:t> bind to the hydroxyl group of serine or </a:t>
                      </a:r>
                      <a:r>
                        <a:rPr lang="en-US" sz="1200" dirty="0" err="1"/>
                        <a:t>threonine</a:t>
                      </a:r>
                      <a:r>
                        <a:rPr lang="en-US" sz="1200" dirty="0"/>
                        <a:t> in the ER, Golgi, </a:t>
                      </a:r>
                      <a:r>
                        <a:rPr lang="en-US" sz="1200" dirty="0" err="1"/>
                        <a:t>cystosol</a:t>
                      </a:r>
                      <a:r>
                        <a:rPr lang="en-US" sz="1200" dirty="0"/>
                        <a:t> and nucleus</a:t>
                      </a:r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Essential for biosynthesis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baseline="0" dirty="0" err="1" smtClean="0"/>
                        <a:t>mucins</a:t>
                      </a:r>
                      <a:r>
                        <a:rPr lang="en-US" sz="1200" baseline="0" dirty="0" smtClean="0"/>
                        <a:t> and mucus secretions. Antibodies are often heavily O-glycosylated.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</a:tr>
              <a:tr h="44788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Glypiation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Glycan</a:t>
                      </a:r>
                      <a:r>
                        <a:rPr lang="en-US" sz="1200" dirty="0"/>
                        <a:t> core links a </a:t>
                      </a:r>
                      <a:r>
                        <a:rPr lang="en-US" sz="1200" dirty="0" err="1"/>
                        <a:t>phospholipid</a:t>
                      </a:r>
                      <a:r>
                        <a:rPr lang="en-US" sz="1200" dirty="0"/>
                        <a:t> and a protein</a:t>
                      </a:r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This target</a:t>
                      </a:r>
                      <a:r>
                        <a:rPr lang="en-US" sz="1200" baseline="0" dirty="0" smtClean="0"/>
                        <a:t> localizes proteins/lipids to the cell membrane.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</a:tr>
              <a:tr h="3419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C-Linked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Mannose binds to the indole ring of tryptophan</a:t>
                      </a:r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Its function is currently unknown.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</a:tr>
              <a:tr h="341989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Phosphoglycosylation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Glycan</a:t>
                      </a:r>
                      <a:r>
                        <a:rPr lang="en-US" sz="1200" dirty="0"/>
                        <a:t> binds to serine via </a:t>
                      </a:r>
                      <a:r>
                        <a:rPr lang="en-US" sz="1200" dirty="0" err="1"/>
                        <a:t>phosphodiester</a:t>
                      </a:r>
                      <a:r>
                        <a:rPr lang="en-US" sz="1200" dirty="0"/>
                        <a:t> bond</a:t>
                      </a:r>
                    </a:p>
                  </a:txBody>
                  <a:tcPr marL="56925" marR="56925" marT="28463" marB="28463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Mainly found in slime molds and unicellular parasites.</a:t>
                      </a:r>
                      <a:endParaRPr lang="en-US" sz="1200" dirty="0"/>
                    </a:p>
                  </a:txBody>
                  <a:tcPr marL="56925" marR="56925" marT="28463" marB="2846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Glycosylation Events and Types</vt:lpstr>
    </vt:vector>
  </TitlesOfParts>
  <Company>BioLegend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Glycosylation Events and Types</dc:title>
  <dc:creator>klau</dc:creator>
  <cp:lastModifiedBy>klau</cp:lastModifiedBy>
  <cp:revision>1</cp:revision>
  <dcterms:created xsi:type="dcterms:W3CDTF">2013-03-04T22:53:16Z</dcterms:created>
  <dcterms:modified xsi:type="dcterms:W3CDTF">2013-03-04T22:54:00Z</dcterms:modified>
</cp:coreProperties>
</file>