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10" autoAdjust="0"/>
  </p:normalViewPr>
  <p:slideViewPr>
    <p:cSldViewPr snapToGrid="0">
      <p:cViewPr>
        <p:scale>
          <a:sx n="80" d="100"/>
          <a:sy n="80" d="100"/>
        </p:scale>
        <p:origin x="-8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41062-7E7C-411F-B0A7-26BAC1B096F6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1B69C-CF21-4546-9331-9A844BBCA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While T cells develop in the thymus, there are no hematopoietic cells present here, indicating</a:t>
            </a:r>
            <a:r>
              <a:rPr lang="en-US" baseline="0" dirty="0" smtClean="0"/>
              <a:t> progenitors must arrive from elsewhere</a:t>
            </a:r>
            <a:r>
              <a:rPr lang="en-US" dirty="0" smtClean="0"/>
              <a:t>. The</a:t>
            </a:r>
            <a:r>
              <a:rPr lang="en-US" baseline="0" dirty="0" smtClean="0"/>
              <a:t> receptors are listed with their corresponding ligands here: CCR7-CCL19</a:t>
            </a:r>
            <a:r>
              <a:rPr lang="en-US" baseline="0" smtClean="0"/>
              <a:t>, CCL21; CCR9-CCL25; CXCR4-CXCL12.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1B69C-CF21-4546-9331-9A844BBCAF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18749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136"/>
            <a:ext cx="8229600" cy="99081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Chemokine Dependent Entry into the Thymus </a:t>
            </a:r>
            <a:endParaRPr lang="en-US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326317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5308269" y="1637984"/>
            <a:ext cx="380010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T cell progenitors migrate from the bone marrow (or fetal liver) to the thymus based on </a:t>
            </a:r>
            <a:r>
              <a:rPr lang="en-US" sz="2000" dirty="0" err="1" smtClean="0"/>
              <a:t>chemokine</a:t>
            </a:r>
            <a:r>
              <a:rPr lang="en-US" sz="2000" dirty="0" smtClean="0"/>
              <a:t> receptor expression.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The expression of CCR7, CCR9, and CXCR4 are vital for T cell progenitor entry into the thymus, as deficiencies in any of these receptors, particularly CCR9, leads to a drastic reduction in </a:t>
            </a:r>
            <a:r>
              <a:rPr lang="en-US" sz="2000" dirty="0" err="1" smtClean="0"/>
              <a:t>thymal</a:t>
            </a:r>
            <a:r>
              <a:rPr lang="en-US" sz="2000" dirty="0" smtClean="0"/>
              <a:t> T cell populations and colonization.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Adapted from: </a:t>
            </a:r>
            <a:r>
              <a:rPr lang="en-US" sz="2000" dirty="0" err="1" smtClean="0"/>
              <a:t>Calderón</a:t>
            </a:r>
            <a:r>
              <a:rPr lang="en-US" sz="2000" dirty="0" smtClean="0"/>
              <a:t>, L. and Boehm, T. 2011. </a:t>
            </a:r>
            <a:r>
              <a:rPr lang="en-US" sz="2000" i="1" dirty="0" smtClean="0"/>
              <a:t>PNAS</a:t>
            </a:r>
            <a:r>
              <a:rPr lang="en-US" sz="2000" dirty="0" smtClean="0"/>
              <a:t>. 108:7517.</a:t>
            </a:r>
            <a:endParaRPr lang="en-US" sz="2000" dirty="0"/>
          </a:p>
        </p:txBody>
      </p:sp>
      <p:grpSp>
        <p:nvGrpSpPr>
          <p:cNvPr id="77" name="Group 76"/>
          <p:cNvGrpSpPr/>
          <p:nvPr/>
        </p:nvGrpSpPr>
        <p:grpSpPr>
          <a:xfrm>
            <a:off x="170213" y="1757547"/>
            <a:ext cx="5019304" cy="4015839"/>
            <a:chOff x="685800" y="1963579"/>
            <a:chExt cx="5867400" cy="4429964"/>
          </a:xfrm>
        </p:grpSpPr>
        <p:pic>
          <p:nvPicPr>
            <p:cNvPr id="78" name="Picture 3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685800" y="2050143"/>
              <a:ext cx="5791200" cy="434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9" name="Rectangle 78"/>
            <p:cNvSpPr/>
            <p:nvPr/>
          </p:nvSpPr>
          <p:spPr>
            <a:xfrm>
              <a:off x="5635961" y="1963579"/>
              <a:ext cx="91723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Bone Marrow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87</TotalTime>
  <Words>135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Chemokine Dependent Entry into the Thymus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Dzung Nguyen</cp:lastModifiedBy>
  <cp:revision>13</cp:revision>
  <dcterms:created xsi:type="dcterms:W3CDTF">2012-04-18T21:07:47Z</dcterms:created>
  <dcterms:modified xsi:type="dcterms:W3CDTF">2012-06-28T04:56:03Z</dcterms:modified>
</cp:coreProperties>
</file>