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184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Eotaxin (CCL11</a:t>
            </a:r>
            <a:r>
              <a:rPr lang="en-US" smtClean="0"/>
              <a:t>); Eotaxin-3 (CCL26); MCP-3 (CCL7); MCP-4</a:t>
            </a:r>
            <a:r>
              <a:rPr lang="en-US" baseline="0" smtClean="0"/>
              <a:t> (CCL13); RANTES (CCL5).</a:t>
            </a:r>
            <a:endParaRPr lang="en-US" baseline="0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Getting Acquainted with CCR3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72000" y="1424242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CCR3 (CD193) has several ligands: Eotaxin, Eotaxin-3, MCP-3, MCP-4, and RANTES.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CCR3 is expressed by eosinophils, basophils, mast cells, mononuclear phagocytes, platelets, keratinocytes, and Th2 cells.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CCR3 functions include chemotaxis, inflammation, reactive oxygen species release, and stress fiber formation.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CCR3 has been found to be involved with allergic airway responses, ulcerative-colitis, and HIV infection.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grpSp>
        <p:nvGrpSpPr>
          <p:cNvPr id="46" name="Group 45"/>
          <p:cNvGrpSpPr/>
          <p:nvPr/>
        </p:nvGrpSpPr>
        <p:grpSpPr>
          <a:xfrm>
            <a:off x="154387" y="1686296"/>
            <a:ext cx="4025735" cy="4381995"/>
            <a:chOff x="1142812" y="1811179"/>
            <a:chExt cx="4556676" cy="4959922"/>
          </a:xfrm>
        </p:grpSpPr>
        <p:pic>
          <p:nvPicPr>
            <p:cNvPr id="47" name="Picture 2" descr="C:\Users\klau\Desktop\eblastchemo.jpg"/>
            <p:cNvPicPr>
              <a:picLocks noChangeAspect="1" noChangeArrowheads="1"/>
            </p:cNvPicPr>
            <p:nvPr/>
          </p:nvPicPr>
          <p:blipFill>
            <a:blip r:embed="rId4" cstate="print"/>
            <a:srcRect l="8333" r="8578" b="11155"/>
            <a:stretch>
              <a:fillRect/>
            </a:stretch>
          </p:blipFill>
          <p:spPr bwMode="auto">
            <a:xfrm>
              <a:off x="1142812" y="1905000"/>
              <a:ext cx="4556676" cy="4866101"/>
            </a:xfrm>
            <a:prstGeom prst="rect">
              <a:avLst/>
            </a:prstGeom>
            <a:noFill/>
          </p:spPr>
        </p:pic>
        <p:grpSp>
          <p:nvGrpSpPr>
            <p:cNvPr id="48" name="Group 42"/>
            <p:cNvGrpSpPr/>
            <p:nvPr/>
          </p:nvGrpSpPr>
          <p:grpSpPr>
            <a:xfrm>
              <a:off x="1600200" y="1811179"/>
              <a:ext cx="3810000" cy="4390310"/>
              <a:chOff x="1600200" y="1811179"/>
              <a:chExt cx="3810000" cy="439031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558019" y="3124200"/>
                <a:ext cx="566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CCR3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64186" y="5007114"/>
                <a:ext cx="5838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PI3K</a:t>
                </a:r>
                <a:r>
                  <a:rPr lang="el-GR" sz="1200" b="1" dirty="0" smtClean="0">
                    <a:solidFill>
                      <a:schemeClr val="bg1"/>
                    </a:solidFill>
                  </a:rPr>
                  <a:t>γ</a:t>
                </a:r>
                <a:r>
                  <a:rPr lang="en-US" sz="1200" b="1" dirty="0" smtClean="0">
                    <a:solidFill>
                      <a:schemeClr val="bg1"/>
                    </a:solidFill>
                  </a:rPr>
                  <a:t>,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RAS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00200" y="5562600"/>
                <a:ext cx="1143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Reactive 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Oxygen 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Species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95812" y="5007114"/>
                <a:ext cx="5189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RAC, 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p38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874733" y="5007114"/>
                <a:ext cx="5354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PLC</a:t>
                </a:r>
                <a:r>
                  <a:rPr lang="el-GR" sz="1200" b="1" dirty="0" smtClean="0">
                    <a:solidFill>
                      <a:schemeClr val="bg1"/>
                    </a:solidFill>
                  </a:rPr>
                  <a:t>β</a:t>
                </a:r>
                <a:r>
                  <a:rPr lang="en-US" sz="1200" b="1" dirty="0" smtClean="0">
                    <a:solidFill>
                      <a:schemeClr val="bg1"/>
                    </a:solidFill>
                  </a:rPr>
                  <a:t>,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PIP2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222194" y="5647239"/>
                <a:ext cx="89319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Stress Fiber 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Formation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931346" y="5770602"/>
                <a:ext cx="98135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Chemotaxis,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Inflammation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159386" y="2268379"/>
                <a:ext cx="5838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Eotaxin</a:t>
                </a:r>
                <a:endParaRPr lang="en-US" sz="1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362200" y="2039779"/>
                <a:ext cx="6880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Eotaxin-3</a:t>
                </a:r>
                <a:endParaRPr lang="en-US" sz="1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114800" y="2268379"/>
                <a:ext cx="5373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MCP-4</a:t>
                </a:r>
                <a:endParaRPr lang="en-US" sz="1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810000" y="2039779"/>
                <a:ext cx="5373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MCP-3</a:t>
                </a:r>
                <a:endParaRPr lang="en-US" sz="1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124200" y="1811179"/>
                <a:ext cx="6062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RANTES</a:t>
                </a:r>
                <a:endParaRPr lang="en-US" sz="1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 flipH="1">
                <a:off x="2438400" y="4648200"/>
                <a:ext cx="533400" cy="3048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3962400" y="4724400"/>
                <a:ext cx="457200" cy="210979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3429000" y="4724400"/>
                <a:ext cx="0" cy="287179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2895600" y="4495800"/>
                <a:ext cx="79380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</a:rPr>
                  <a:t>G Proteins</a:t>
                </a:r>
                <a:endParaRPr lang="en-US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731541" y="3258979"/>
                <a:ext cx="91563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Extracellular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731541" y="3639979"/>
                <a:ext cx="83388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Membrane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731541" y="4097179"/>
                <a:ext cx="89479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Intracellular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>
                <a:off x="4724400" y="5410200"/>
                <a:ext cx="0" cy="2286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3429000" y="5638800"/>
                <a:ext cx="0" cy="1524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2133600" y="5410200"/>
                <a:ext cx="0" cy="2286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91</TotalTime>
  <Words>133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Getting Acquainted with CCR3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14</cp:revision>
  <dcterms:created xsi:type="dcterms:W3CDTF">2012-04-18T21:07:47Z</dcterms:created>
  <dcterms:modified xsi:type="dcterms:W3CDTF">2013-03-04T20:33:07Z</dcterms:modified>
</cp:coreProperties>
</file>