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1" autoAdjust="0"/>
  </p:normalViewPr>
  <p:slideViewPr>
    <p:cSldViewPr snapToGrid="0">
      <p:cViewPr varScale="1">
        <p:scale>
          <a:sx n="107" d="100"/>
          <a:sy n="107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Brilliant Violet™ Fluorophores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09140" y="1253754"/>
            <a:ext cx="8533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Brilliant Violet™ </a:t>
            </a:r>
            <a:r>
              <a:rPr lang="en-US" sz="2000" dirty="0" smtClean="0"/>
              <a:t>fluorophores </a:t>
            </a:r>
            <a:r>
              <a:rPr lang="en-US" sz="2000" dirty="0" smtClean="0"/>
              <a:t>are long polymer chains composed of highly efficient, fluorescent units. 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29767" y="2692169"/>
            <a:ext cx="3493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Light harvesting</a:t>
            </a:r>
          </a:p>
          <a:p>
            <a:pPr algn="ctr"/>
            <a:r>
              <a:rPr lang="en-US" dirty="0" smtClean="0"/>
              <a:t>Large absorption cross-section</a:t>
            </a:r>
            <a:endParaRPr lang="en-US" dirty="0"/>
          </a:p>
        </p:txBody>
      </p:sp>
      <p:pic>
        <p:nvPicPr>
          <p:cNvPr id="13" name="Picture 12" descr="Conjugate_figure.png"/>
          <p:cNvPicPr>
            <a:picLocks noChangeAspect="1"/>
          </p:cNvPicPr>
          <p:nvPr/>
        </p:nvPicPr>
        <p:blipFill>
          <a:blip r:embed="rId3" cstate="print"/>
          <a:srcRect l="49457"/>
          <a:stretch>
            <a:fillRect/>
          </a:stretch>
        </p:blipFill>
        <p:spPr>
          <a:xfrm>
            <a:off x="224466" y="2119858"/>
            <a:ext cx="5247496" cy="1661160"/>
          </a:xfrm>
          <a:prstGeom prst="rect">
            <a:avLst/>
          </a:prstGeom>
        </p:spPr>
      </p:pic>
      <p:pic>
        <p:nvPicPr>
          <p:cNvPr id="14" name="Picture 13" descr="strip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993049"/>
            <a:ext cx="9144000" cy="73495"/>
          </a:xfrm>
          <a:prstGeom prst="rect">
            <a:avLst/>
          </a:prstGeom>
        </p:spPr>
      </p:pic>
      <p:pic>
        <p:nvPicPr>
          <p:cNvPr id="15" name="Picture 14" descr="BVspectra-fu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56" y="4050396"/>
            <a:ext cx="5007356" cy="2252613"/>
          </a:xfrm>
          <a:prstGeom prst="rect">
            <a:avLst/>
          </a:prstGeom>
        </p:spPr>
      </p:pic>
      <p:pic>
        <p:nvPicPr>
          <p:cNvPr id="16" name="Picture 15" descr="strip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864521"/>
            <a:ext cx="9144000" cy="734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8063" y="4252745"/>
            <a:ext cx="308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Emission spectra of the Brilliant Violet™ fluorophores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46</TotalTime>
  <Words>34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Brilliant Violet™ Fluorophores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3</cp:revision>
  <dcterms:created xsi:type="dcterms:W3CDTF">2012-04-18T21:07:47Z</dcterms:created>
  <dcterms:modified xsi:type="dcterms:W3CDTF">2012-06-22T16:18:31Z</dcterms:modified>
</cp:coreProperties>
</file>